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6632"/>
            <a:ext cx="6440264" cy="6440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4620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60648"/>
            <a:ext cx="6336704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6253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58816"/>
            <a:ext cx="6800304" cy="6800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7673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57696"/>
            <a:ext cx="6800304" cy="6800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9190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0"/>
            <a:ext cx="7016328" cy="7016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3579650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0</TotalTime>
  <Words>0</Words>
  <Application>Microsoft Office PowerPoint</Application>
  <PresentationFormat>Экран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2024-11-26T12:06:08Z</dcterms:created>
  <dcterms:modified xsi:type="dcterms:W3CDTF">2024-11-26T12:08:26Z</dcterms:modified>
</cp:coreProperties>
</file>